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4"/>
  </p:sldMasterIdLst>
  <p:sldIdLst>
    <p:sldId id="257" r:id="rId5"/>
    <p:sldId id="259" r:id="rId6"/>
    <p:sldId id="260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67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962BB7-1FD5-48FA-992A-8809332E7B70}" v="698" dt="2020-11-04T18:54:41.1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4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5DBBB8-CFCD-4B75-92E6-99B443AA94A6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9CF1679-844F-4324-8BDE-3CA7B06B0155}">
      <dgm:prSet/>
      <dgm:spPr/>
      <dgm:t>
        <a:bodyPr/>
        <a:lstStyle/>
        <a:p>
          <a:r>
            <a:rPr lang="en-US" dirty="0"/>
            <a:t>Examen activiteit</a:t>
          </a:r>
        </a:p>
      </dgm:t>
    </dgm:pt>
    <dgm:pt modelId="{9CCC5067-A90D-42CF-BCA7-A5FB3A5A4F98}" type="parTrans" cxnId="{83988596-8420-4794-8028-06E85F538D56}">
      <dgm:prSet/>
      <dgm:spPr/>
      <dgm:t>
        <a:bodyPr/>
        <a:lstStyle/>
        <a:p>
          <a:endParaRPr lang="en-US"/>
        </a:p>
      </dgm:t>
    </dgm:pt>
    <dgm:pt modelId="{C6C749D2-37F7-49B9-BC08-9CF11194BB5E}" type="sibTrans" cxnId="{83988596-8420-4794-8028-06E85F538D56}">
      <dgm:prSet/>
      <dgm:spPr/>
      <dgm:t>
        <a:bodyPr/>
        <a:lstStyle/>
        <a:p>
          <a:endParaRPr lang="en-US"/>
        </a:p>
      </dgm:t>
    </dgm:pt>
    <dgm:pt modelId="{91F5BDF4-553A-4324-B47B-411987EC55D6}">
      <dgm:prSet/>
      <dgm:spPr/>
      <dgm:t>
        <a:bodyPr/>
        <a:lstStyle/>
        <a:p>
          <a:r>
            <a:rPr lang="en-US" dirty="0"/>
            <a:t>Uitleg examens </a:t>
          </a:r>
        </a:p>
      </dgm:t>
    </dgm:pt>
    <dgm:pt modelId="{570D7B8B-0F7A-4E54-A20F-4E8EC2BD55CF}" type="parTrans" cxnId="{70E99BC2-FEEE-42A1-954F-EB229F2710DE}">
      <dgm:prSet/>
      <dgm:spPr/>
      <dgm:t>
        <a:bodyPr/>
        <a:lstStyle/>
        <a:p>
          <a:endParaRPr lang="en-US"/>
        </a:p>
      </dgm:t>
    </dgm:pt>
    <dgm:pt modelId="{6F686D64-DD73-4041-AC7F-59E2B507E2C7}" type="sibTrans" cxnId="{70E99BC2-FEEE-42A1-954F-EB229F2710DE}">
      <dgm:prSet/>
      <dgm:spPr/>
      <dgm:t>
        <a:bodyPr/>
        <a:lstStyle/>
        <a:p>
          <a:endParaRPr lang="en-US"/>
        </a:p>
      </dgm:t>
    </dgm:pt>
    <dgm:pt modelId="{65DF05C1-EFE2-4ADE-A1FD-D401584A3577}">
      <dgm:prSet/>
      <dgm:spPr/>
      <dgm:t>
        <a:bodyPr/>
        <a:lstStyle/>
        <a:p>
          <a:r>
            <a:rPr lang="en-US" dirty="0"/>
            <a:t>Uitleg Art- Journal</a:t>
          </a:r>
        </a:p>
      </dgm:t>
    </dgm:pt>
    <dgm:pt modelId="{C4213DB4-6F29-4A5F-94A9-5F6E1E177DFE}" type="parTrans" cxnId="{7DEA083D-ED29-4070-93EA-F8CB3F912A52}">
      <dgm:prSet/>
      <dgm:spPr/>
      <dgm:t>
        <a:bodyPr/>
        <a:lstStyle/>
        <a:p>
          <a:endParaRPr lang="en-US"/>
        </a:p>
      </dgm:t>
    </dgm:pt>
    <dgm:pt modelId="{C2F88C1F-452B-4A77-9CCC-E7733C5EEF32}" type="sibTrans" cxnId="{7DEA083D-ED29-4070-93EA-F8CB3F912A52}">
      <dgm:prSet/>
      <dgm:spPr/>
      <dgm:t>
        <a:bodyPr/>
        <a:lstStyle/>
        <a:p>
          <a:endParaRPr lang="en-US"/>
        </a:p>
      </dgm:t>
    </dgm:pt>
    <dgm:pt modelId="{DD4E383B-0953-4F1F-8182-39F33C2B7B53}">
      <dgm:prSet/>
      <dgm:spPr/>
      <dgm:t>
        <a:bodyPr/>
        <a:lstStyle/>
        <a:p>
          <a:pPr rtl="0"/>
          <a:r>
            <a:rPr lang="nl-NL" dirty="0">
              <a:latin typeface="Gill Sans MT" panose="020B0502020104020203"/>
            </a:rPr>
            <a:t>Creatieve</a:t>
          </a:r>
          <a:r>
            <a:rPr lang="nl-NL" dirty="0"/>
            <a:t> opdracht</a:t>
          </a:r>
          <a:r>
            <a:rPr lang="nl-NL" dirty="0">
              <a:latin typeface="Gill Sans MT" panose="020B0502020104020203"/>
            </a:rPr>
            <a:t> </a:t>
          </a:r>
          <a:endParaRPr lang="en-US" dirty="0"/>
        </a:p>
      </dgm:t>
    </dgm:pt>
    <dgm:pt modelId="{651C541F-A85A-4E77-9BA8-B436A6AEF14C}" type="parTrans" cxnId="{DB870CB4-B145-4127-ACB3-429FA16B5068}">
      <dgm:prSet/>
      <dgm:spPr/>
      <dgm:t>
        <a:bodyPr/>
        <a:lstStyle/>
        <a:p>
          <a:endParaRPr lang="en-US"/>
        </a:p>
      </dgm:t>
    </dgm:pt>
    <dgm:pt modelId="{32459C4F-A189-45B0-AAFA-3209CE66DFB9}" type="sibTrans" cxnId="{DB870CB4-B145-4127-ACB3-429FA16B5068}">
      <dgm:prSet/>
      <dgm:spPr/>
      <dgm:t>
        <a:bodyPr/>
        <a:lstStyle/>
        <a:p>
          <a:endParaRPr lang="en-US"/>
        </a:p>
      </dgm:t>
    </dgm:pt>
    <dgm:pt modelId="{9AEC7876-3D3B-4B25-B571-B8B55970801D}" type="pres">
      <dgm:prSet presAssocID="{4D5DBBB8-CFCD-4B75-92E6-99B443AA94A6}" presName="linear" presStyleCnt="0">
        <dgm:presLayoutVars>
          <dgm:animLvl val="lvl"/>
          <dgm:resizeHandles val="exact"/>
        </dgm:presLayoutVars>
      </dgm:prSet>
      <dgm:spPr/>
    </dgm:pt>
    <dgm:pt modelId="{D1CDC2A3-F927-4288-BF39-43759684C72C}" type="pres">
      <dgm:prSet presAssocID="{79CF1679-844F-4324-8BDE-3CA7B06B015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F14885B-449E-4954-8B49-E217672FFF82}" type="pres">
      <dgm:prSet presAssocID="{C6C749D2-37F7-49B9-BC08-9CF11194BB5E}" presName="spacer" presStyleCnt="0"/>
      <dgm:spPr/>
    </dgm:pt>
    <dgm:pt modelId="{FD5CE0E7-1E23-47F9-998B-1B2766D96A32}" type="pres">
      <dgm:prSet presAssocID="{91F5BDF4-553A-4324-B47B-411987EC55D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9F6378D-3588-4B1B-AAD9-BBE44C3F7E7D}" type="pres">
      <dgm:prSet presAssocID="{6F686D64-DD73-4041-AC7F-59E2B507E2C7}" presName="spacer" presStyleCnt="0"/>
      <dgm:spPr/>
    </dgm:pt>
    <dgm:pt modelId="{CD184775-9036-405F-B9B8-C100A4FECFFB}" type="pres">
      <dgm:prSet presAssocID="{65DF05C1-EFE2-4ADE-A1FD-D401584A357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986C1A1-B242-4369-96C4-1503F7960258}" type="pres">
      <dgm:prSet presAssocID="{C2F88C1F-452B-4A77-9CCC-E7733C5EEF32}" presName="spacer" presStyleCnt="0"/>
      <dgm:spPr/>
    </dgm:pt>
    <dgm:pt modelId="{C528C43A-BFE3-47DF-9E33-6E95F0A0402C}" type="pres">
      <dgm:prSet presAssocID="{DD4E383B-0953-4F1F-8182-39F33C2B7B5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FEA5E14-42CB-4B00-8E24-F2A9E7C14EA1}" type="presOf" srcId="{65DF05C1-EFE2-4ADE-A1FD-D401584A3577}" destId="{CD184775-9036-405F-B9B8-C100A4FECFFB}" srcOrd="0" destOrd="0" presId="urn:microsoft.com/office/officeart/2005/8/layout/vList2"/>
    <dgm:cxn modelId="{D0B40D33-386A-4309-AD48-B2F674B5EADC}" type="presOf" srcId="{4D5DBBB8-CFCD-4B75-92E6-99B443AA94A6}" destId="{9AEC7876-3D3B-4B25-B571-B8B55970801D}" srcOrd="0" destOrd="0" presId="urn:microsoft.com/office/officeart/2005/8/layout/vList2"/>
    <dgm:cxn modelId="{7CA71133-B4ED-4D91-957E-81CFA40350E5}" type="presOf" srcId="{79CF1679-844F-4324-8BDE-3CA7B06B0155}" destId="{D1CDC2A3-F927-4288-BF39-43759684C72C}" srcOrd="0" destOrd="0" presId="urn:microsoft.com/office/officeart/2005/8/layout/vList2"/>
    <dgm:cxn modelId="{7DEA083D-ED29-4070-93EA-F8CB3F912A52}" srcId="{4D5DBBB8-CFCD-4B75-92E6-99B443AA94A6}" destId="{65DF05C1-EFE2-4ADE-A1FD-D401584A3577}" srcOrd="2" destOrd="0" parTransId="{C4213DB4-6F29-4A5F-94A9-5F6E1E177DFE}" sibTransId="{C2F88C1F-452B-4A77-9CCC-E7733C5EEF32}"/>
    <dgm:cxn modelId="{82686C42-414F-4CBF-85F2-C127012696D4}" type="presOf" srcId="{91F5BDF4-553A-4324-B47B-411987EC55D6}" destId="{FD5CE0E7-1E23-47F9-998B-1B2766D96A32}" srcOrd="0" destOrd="0" presId="urn:microsoft.com/office/officeart/2005/8/layout/vList2"/>
    <dgm:cxn modelId="{52982990-3424-4ED9-A1D5-44EFB3F57BE2}" type="presOf" srcId="{DD4E383B-0953-4F1F-8182-39F33C2B7B53}" destId="{C528C43A-BFE3-47DF-9E33-6E95F0A0402C}" srcOrd="0" destOrd="0" presId="urn:microsoft.com/office/officeart/2005/8/layout/vList2"/>
    <dgm:cxn modelId="{83988596-8420-4794-8028-06E85F538D56}" srcId="{4D5DBBB8-CFCD-4B75-92E6-99B443AA94A6}" destId="{79CF1679-844F-4324-8BDE-3CA7B06B0155}" srcOrd="0" destOrd="0" parTransId="{9CCC5067-A90D-42CF-BCA7-A5FB3A5A4F98}" sibTransId="{C6C749D2-37F7-49B9-BC08-9CF11194BB5E}"/>
    <dgm:cxn modelId="{DB870CB4-B145-4127-ACB3-429FA16B5068}" srcId="{4D5DBBB8-CFCD-4B75-92E6-99B443AA94A6}" destId="{DD4E383B-0953-4F1F-8182-39F33C2B7B53}" srcOrd="3" destOrd="0" parTransId="{651C541F-A85A-4E77-9BA8-B436A6AEF14C}" sibTransId="{32459C4F-A189-45B0-AAFA-3209CE66DFB9}"/>
    <dgm:cxn modelId="{70E99BC2-FEEE-42A1-954F-EB229F2710DE}" srcId="{4D5DBBB8-CFCD-4B75-92E6-99B443AA94A6}" destId="{91F5BDF4-553A-4324-B47B-411987EC55D6}" srcOrd="1" destOrd="0" parTransId="{570D7B8B-0F7A-4E54-A20F-4E8EC2BD55CF}" sibTransId="{6F686D64-DD73-4041-AC7F-59E2B507E2C7}"/>
    <dgm:cxn modelId="{37860360-8ABF-41DD-AF50-E5C732860274}" type="presParOf" srcId="{9AEC7876-3D3B-4B25-B571-B8B55970801D}" destId="{D1CDC2A3-F927-4288-BF39-43759684C72C}" srcOrd="0" destOrd="0" presId="urn:microsoft.com/office/officeart/2005/8/layout/vList2"/>
    <dgm:cxn modelId="{73B2EA57-DDCD-42FA-A9D9-6600ACA08778}" type="presParOf" srcId="{9AEC7876-3D3B-4B25-B571-B8B55970801D}" destId="{5F14885B-449E-4954-8B49-E217672FFF82}" srcOrd="1" destOrd="0" presId="urn:microsoft.com/office/officeart/2005/8/layout/vList2"/>
    <dgm:cxn modelId="{C35F908A-EC5B-47A0-B68C-F7C17CA6E7E1}" type="presParOf" srcId="{9AEC7876-3D3B-4B25-B571-B8B55970801D}" destId="{FD5CE0E7-1E23-47F9-998B-1B2766D96A32}" srcOrd="2" destOrd="0" presId="urn:microsoft.com/office/officeart/2005/8/layout/vList2"/>
    <dgm:cxn modelId="{5DCF84DD-4E21-49D8-8188-D9978DB13846}" type="presParOf" srcId="{9AEC7876-3D3B-4B25-B571-B8B55970801D}" destId="{F9F6378D-3588-4B1B-AAD9-BBE44C3F7E7D}" srcOrd="3" destOrd="0" presId="urn:microsoft.com/office/officeart/2005/8/layout/vList2"/>
    <dgm:cxn modelId="{7126BF9B-8132-4765-B56E-16758826E7F2}" type="presParOf" srcId="{9AEC7876-3D3B-4B25-B571-B8B55970801D}" destId="{CD184775-9036-405F-B9B8-C100A4FECFFB}" srcOrd="4" destOrd="0" presId="urn:microsoft.com/office/officeart/2005/8/layout/vList2"/>
    <dgm:cxn modelId="{64741D2A-4975-4F2E-9752-10AD1DDA8476}" type="presParOf" srcId="{9AEC7876-3D3B-4B25-B571-B8B55970801D}" destId="{E986C1A1-B242-4369-96C4-1503F7960258}" srcOrd="5" destOrd="0" presId="urn:microsoft.com/office/officeart/2005/8/layout/vList2"/>
    <dgm:cxn modelId="{1928C862-2E1A-45B8-880D-7A0D751C791D}" type="presParOf" srcId="{9AEC7876-3D3B-4B25-B571-B8B55970801D}" destId="{C528C43A-BFE3-47DF-9E33-6E95F0A0402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A737E9-1994-44FB-B0F5-53D1FC9072B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D8B7C5FF-E41C-4E7B-811F-BBAE2EED2A6D}">
      <dgm:prSet/>
      <dgm:spPr/>
      <dgm:t>
        <a:bodyPr/>
        <a:lstStyle/>
        <a:p>
          <a:r>
            <a:rPr lang="en-US" dirty="0"/>
            <a:t>Wanneer alle creatieve opdrachten inleveren?</a:t>
          </a:r>
        </a:p>
      </dgm:t>
    </dgm:pt>
    <dgm:pt modelId="{11625768-B1B6-409C-A31A-012D2FD4F6FB}" type="parTrans" cxnId="{3F8367E3-53FC-49E5-AE09-120755C174E7}">
      <dgm:prSet/>
      <dgm:spPr/>
      <dgm:t>
        <a:bodyPr/>
        <a:lstStyle/>
        <a:p>
          <a:endParaRPr lang="en-US"/>
        </a:p>
      </dgm:t>
    </dgm:pt>
    <dgm:pt modelId="{97B9F5C6-4712-43B0-B78C-EBAD420C7EFE}" type="sibTrans" cxnId="{3F8367E3-53FC-49E5-AE09-120755C174E7}">
      <dgm:prSet/>
      <dgm:spPr/>
      <dgm:t>
        <a:bodyPr/>
        <a:lstStyle/>
        <a:p>
          <a:endParaRPr lang="en-US"/>
        </a:p>
      </dgm:t>
    </dgm:pt>
    <dgm:pt modelId="{2E9E4F31-8EF7-407C-942F-FC57D81867F4}">
      <dgm:prSet/>
      <dgm:spPr/>
      <dgm:t>
        <a:bodyPr/>
        <a:lstStyle/>
        <a:p>
          <a:r>
            <a:rPr lang="en-US" dirty="0"/>
            <a:t>Uiterlijk 13 november!</a:t>
          </a:r>
        </a:p>
      </dgm:t>
    </dgm:pt>
    <dgm:pt modelId="{4875DE0E-6594-427B-9090-DAAC2EA54791}" type="parTrans" cxnId="{43702B4E-E0AA-4782-ACC5-D55A14A87508}">
      <dgm:prSet/>
      <dgm:spPr/>
      <dgm:t>
        <a:bodyPr/>
        <a:lstStyle/>
        <a:p>
          <a:endParaRPr lang="en-US"/>
        </a:p>
      </dgm:t>
    </dgm:pt>
    <dgm:pt modelId="{58CD1A99-00CE-48F4-8DF1-979D54967C55}" type="sibTrans" cxnId="{43702B4E-E0AA-4782-ACC5-D55A14A87508}">
      <dgm:prSet/>
      <dgm:spPr/>
      <dgm:t>
        <a:bodyPr/>
        <a:lstStyle/>
        <a:p>
          <a:endParaRPr lang="en-US"/>
        </a:p>
      </dgm:t>
    </dgm:pt>
    <dgm:pt modelId="{F01EBBD6-90A4-4D6F-978E-0DE68B8F889E}">
      <dgm:prSet/>
      <dgm:spPr/>
      <dgm:t>
        <a:bodyPr/>
        <a:lstStyle/>
        <a:p>
          <a:r>
            <a:rPr lang="en-US" dirty="0"/>
            <a:t>Via Itslearning </a:t>
          </a:r>
        </a:p>
      </dgm:t>
    </dgm:pt>
    <dgm:pt modelId="{105BB54F-56F0-42E7-947C-58BDA68E2051}" type="parTrans" cxnId="{B5F5FAB9-36A9-43D0-B020-27F601628000}">
      <dgm:prSet/>
      <dgm:spPr/>
      <dgm:t>
        <a:bodyPr/>
        <a:lstStyle/>
        <a:p>
          <a:endParaRPr lang="en-US"/>
        </a:p>
      </dgm:t>
    </dgm:pt>
    <dgm:pt modelId="{E61ADAFA-F091-4F52-BBF1-EBAAC84FBA86}" type="sibTrans" cxnId="{B5F5FAB9-36A9-43D0-B020-27F601628000}">
      <dgm:prSet/>
      <dgm:spPr/>
      <dgm:t>
        <a:bodyPr/>
        <a:lstStyle/>
        <a:p>
          <a:endParaRPr lang="en-US"/>
        </a:p>
      </dgm:t>
    </dgm:pt>
    <dgm:pt modelId="{6448BC9D-E25F-4FB7-B2DA-D7EC0DB1F3D6}" type="pres">
      <dgm:prSet presAssocID="{DDA737E9-1994-44FB-B0F5-53D1FC9072B8}" presName="root" presStyleCnt="0">
        <dgm:presLayoutVars>
          <dgm:dir/>
          <dgm:resizeHandles val="exact"/>
        </dgm:presLayoutVars>
      </dgm:prSet>
      <dgm:spPr/>
    </dgm:pt>
    <dgm:pt modelId="{D7F1A04E-03FA-42D4-8E66-B4581AEE589B}" type="pres">
      <dgm:prSet presAssocID="{D8B7C5FF-E41C-4E7B-811F-BBAE2EED2A6D}" presName="compNode" presStyleCnt="0"/>
      <dgm:spPr/>
    </dgm:pt>
    <dgm:pt modelId="{3A9AA242-3932-47C8-AA2F-AFA08AAA01FF}" type="pres">
      <dgm:prSet presAssocID="{D8B7C5FF-E41C-4E7B-811F-BBAE2EED2A6D}" presName="bgRect" presStyleLbl="bgShp" presStyleIdx="0" presStyleCnt="3"/>
      <dgm:spPr/>
    </dgm:pt>
    <dgm:pt modelId="{3AAD7851-C585-4561-90BB-51A230E66F02}" type="pres">
      <dgm:prSet presAssocID="{D8B7C5FF-E41C-4E7B-811F-BBAE2EED2A6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tlood"/>
        </a:ext>
      </dgm:extLst>
    </dgm:pt>
    <dgm:pt modelId="{C56F662E-72C9-4EDA-A98F-8DA29B51EBB2}" type="pres">
      <dgm:prSet presAssocID="{D8B7C5FF-E41C-4E7B-811F-BBAE2EED2A6D}" presName="spaceRect" presStyleCnt="0"/>
      <dgm:spPr/>
    </dgm:pt>
    <dgm:pt modelId="{355FB2A9-6E43-4050-9F03-C144E7FD675F}" type="pres">
      <dgm:prSet presAssocID="{D8B7C5FF-E41C-4E7B-811F-BBAE2EED2A6D}" presName="parTx" presStyleLbl="revTx" presStyleIdx="0" presStyleCnt="3">
        <dgm:presLayoutVars>
          <dgm:chMax val="0"/>
          <dgm:chPref val="0"/>
        </dgm:presLayoutVars>
      </dgm:prSet>
      <dgm:spPr/>
    </dgm:pt>
    <dgm:pt modelId="{684625C1-FD0C-4C9A-B791-5B50976FD6EB}" type="pres">
      <dgm:prSet presAssocID="{97B9F5C6-4712-43B0-B78C-EBAD420C7EFE}" presName="sibTrans" presStyleCnt="0"/>
      <dgm:spPr/>
    </dgm:pt>
    <dgm:pt modelId="{78AD4CDD-11F0-4F79-9319-EF7B251784B3}" type="pres">
      <dgm:prSet presAssocID="{2E9E4F31-8EF7-407C-942F-FC57D81867F4}" presName="compNode" presStyleCnt="0"/>
      <dgm:spPr/>
    </dgm:pt>
    <dgm:pt modelId="{E018B956-4DDC-42BD-8F75-DEF8EFE243E2}" type="pres">
      <dgm:prSet presAssocID="{2E9E4F31-8EF7-407C-942F-FC57D81867F4}" presName="bgRect" presStyleLbl="bgShp" presStyleIdx="1" presStyleCnt="3"/>
      <dgm:spPr/>
    </dgm:pt>
    <dgm:pt modelId="{FEA17225-1F02-4DCD-8132-53158D90BB21}" type="pres">
      <dgm:prSet presAssocID="{2E9E4F31-8EF7-407C-942F-FC57D81867F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ng"/>
        </a:ext>
      </dgm:extLst>
    </dgm:pt>
    <dgm:pt modelId="{CA3A01AC-AA47-48BB-960E-24B1BE731164}" type="pres">
      <dgm:prSet presAssocID="{2E9E4F31-8EF7-407C-942F-FC57D81867F4}" presName="spaceRect" presStyleCnt="0"/>
      <dgm:spPr/>
    </dgm:pt>
    <dgm:pt modelId="{DC7E51FB-2B90-4B69-99AC-69775341B2F9}" type="pres">
      <dgm:prSet presAssocID="{2E9E4F31-8EF7-407C-942F-FC57D81867F4}" presName="parTx" presStyleLbl="revTx" presStyleIdx="1" presStyleCnt="3">
        <dgm:presLayoutVars>
          <dgm:chMax val="0"/>
          <dgm:chPref val="0"/>
        </dgm:presLayoutVars>
      </dgm:prSet>
      <dgm:spPr/>
    </dgm:pt>
    <dgm:pt modelId="{69902283-3A06-4C1C-B2F0-246DDDF4A118}" type="pres">
      <dgm:prSet presAssocID="{58CD1A99-00CE-48F4-8DF1-979D54967C55}" presName="sibTrans" presStyleCnt="0"/>
      <dgm:spPr/>
    </dgm:pt>
    <dgm:pt modelId="{78E68F1A-B95D-409F-AD8D-6B6397CBC1A1}" type="pres">
      <dgm:prSet presAssocID="{F01EBBD6-90A4-4D6F-978E-0DE68B8F889E}" presName="compNode" presStyleCnt="0"/>
      <dgm:spPr/>
    </dgm:pt>
    <dgm:pt modelId="{598F6055-9611-4052-824E-C1C182EA8663}" type="pres">
      <dgm:prSet presAssocID="{F01EBBD6-90A4-4D6F-978E-0DE68B8F889E}" presName="bgRect" presStyleLbl="bgShp" presStyleIdx="2" presStyleCnt="3"/>
      <dgm:spPr/>
    </dgm:pt>
    <dgm:pt modelId="{059F1062-7776-4321-990A-F505B564ABC6}" type="pres">
      <dgm:prSet presAssocID="{F01EBBD6-90A4-4D6F-978E-0DE68B8F889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ll paint brush"/>
        </a:ext>
      </dgm:extLst>
    </dgm:pt>
    <dgm:pt modelId="{8AC7E7DA-55E8-4A91-8E96-D2DD7EE23568}" type="pres">
      <dgm:prSet presAssocID="{F01EBBD6-90A4-4D6F-978E-0DE68B8F889E}" presName="spaceRect" presStyleCnt="0"/>
      <dgm:spPr/>
    </dgm:pt>
    <dgm:pt modelId="{8E55DA45-93BF-4B44-A318-6A390A044C29}" type="pres">
      <dgm:prSet presAssocID="{F01EBBD6-90A4-4D6F-978E-0DE68B8F889E}" presName="parTx" presStyleLbl="revTx" presStyleIdx="2" presStyleCnt="3" custLinFactNeighborX="65">
        <dgm:presLayoutVars>
          <dgm:chMax val="0"/>
          <dgm:chPref val="0"/>
        </dgm:presLayoutVars>
      </dgm:prSet>
      <dgm:spPr/>
    </dgm:pt>
  </dgm:ptLst>
  <dgm:cxnLst>
    <dgm:cxn modelId="{60DDE616-9C93-4F52-AEA0-50F602D787D9}" type="presOf" srcId="{DDA737E9-1994-44FB-B0F5-53D1FC9072B8}" destId="{6448BC9D-E25F-4FB7-B2DA-D7EC0DB1F3D6}" srcOrd="0" destOrd="0" presId="urn:microsoft.com/office/officeart/2018/2/layout/IconVerticalSolidList"/>
    <dgm:cxn modelId="{43702B4E-E0AA-4782-ACC5-D55A14A87508}" srcId="{DDA737E9-1994-44FB-B0F5-53D1FC9072B8}" destId="{2E9E4F31-8EF7-407C-942F-FC57D81867F4}" srcOrd="1" destOrd="0" parTransId="{4875DE0E-6594-427B-9090-DAAC2EA54791}" sibTransId="{58CD1A99-00CE-48F4-8DF1-979D54967C55}"/>
    <dgm:cxn modelId="{26795AB3-A67B-4677-9DD8-3709771ECE67}" type="presOf" srcId="{D8B7C5FF-E41C-4E7B-811F-BBAE2EED2A6D}" destId="{355FB2A9-6E43-4050-9F03-C144E7FD675F}" srcOrd="0" destOrd="0" presId="urn:microsoft.com/office/officeart/2018/2/layout/IconVerticalSolidList"/>
    <dgm:cxn modelId="{B5F5FAB9-36A9-43D0-B020-27F601628000}" srcId="{DDA737E9-1994-44FB-B0F5-53D1FC9072B8}" destId="{F01EBBD6-90A4-4D6F-978E-0DE68B8F889E}" srcOrd="2" destOrd="0" parTransId="{105BB54F-56F0-42E7-947C-58BDA68E2051}" sibTransId="{E61ADAFA-F091-4F52-BBF1-EBAAC84FBA86}"/>
    <dgm:cxn modelId="{2013F4C3-1EDA-4085-BCCE-6435933BAD58}" type="presOf" srcId="{F01EBBD6-90A4-4D6F-978E-0DE68B8F889E}" destId="{8E55DA45-93BF-4B44-A318-6A390A044C29}" srcOrd="0" destOrd="0" presId="urn:microsoft.com/office/officeart/2018/2/layout/IconVerticalSolidList"/>
    <dgm:cxn modelId="{3F8367E3-53FC-49E5-AE09-120755C174E7}" srcId="{DDA737E9-1994-44FB-B0F5-53D1FC9072B8}" destId="{D8B7C5FF-E41C-4E7B-811F-BBAE2EED2A6D}" srcOrd="0" destOrd="0" parTransId="{11625768-B1B6-409C-A31A-012D2FD4F6FB}" sibTransId="{97B9F5C6-4712-43B0-B78C-EBAD420C7EFE}"/>
    <dgm:cxn modelId="{E570D8FF-4162-4837-B087-B0C42C6C5E04}" type="presOf" srcId="{2E9E4F31-8EF7-407C-942F-FC57D81867F4}" destId="{DC7E51FB-2B90-4B69-99AC-69775341B2F9}" srcOrd="0" destOrd="0" presId="urn:microsoft.com/office/officeart/2018/2/layout/IconVerticalSolidList"/>
    <dgm:cxn modelId="{A6DFA7E8-9F3B-4883-93AC-9B3D1EFBF47E}" type="presParOf" srcId="{6448BC9D-E25F-4FB7-B2DA-D7EC0DB1F3D6}" destId="{D7F1A04E-03FA-42D4-8E66-B4581AEE589B}" srcOrd="0" destOrd="0" presId="urn:microsoft.com/office/officeart/2018/2/layout/IconVerticalSolidList"/>
    <dgm:cxn modelId="{CBA03DEC-C90A-4492-B558-DE4E6D9309E7}" type="presParOf" srcId="{D7F1A04E-03FA-42D4-8E66-B4581AEE589B}" destId="{3A9AA242-3932-47C8-AA2F-AFA08AAA01FF}" srcOrd="0" destOrd="0" presId="urn:microsoft.com/office/officeart/2018/2/layout/IconVerticalSolidList"/>
    <dgm:cxn modelId="{4B058B22-B4DC-41D9-9208-A83697343ACA}" type="presParOf" srcId="{D7F1A04E-03FA-42D4-8E66-B4581AEE589B}" destId="{3AAD7851-C585-4561-90BB-51A230E66F02}" srcOrd="1" destOrd="0" presId="urn:microsoft.com/office/officeart/2018/2/layout/IconVerticalSolidList"/>
    <dgm:cxn modelId="{FF3020F8-CE79-48AA-8A99-048ACA761923}" type="presParOf" srcId="{D7F1A04E-03FA-42D4-8E66-B4581AEE589B}" destId="{C56F662E-72C9-4EDA-A98F-8DA29B51EBB2}" srcOrd="2" destOrd="0" presId="urn:microsoft.com/office/officeart/2018/2/layout/IconVerticalSolidList"/>
    <dgm:cxn modelId="{87045231-043C-423D-B58D-CC8CD7793862}" type="presParOf" srcId="{D7F1A04E-03FA-42D4-8E66-B4581AEE589B}" destId="{355FB2A9-6E43-4050-9F03-C144E7FD675F}" srcOrd="3" destOrd="0" presId="urn:microsoft.com/office/officeart/2018/2/layout/IconVerticalSolidList"/>
    <dgm:cxn modelId="{D1B48EAD-4DEC-460C-9F7E-09D5C255D9BE}" type="presParOf" srcId="{6448BC9D-E25F-4FB7-B2DA-D7EC0DB1F3D6}" destId="{684625C1-FD0C-4C9A-B791-5B50976FD6EB}" srcOrd="1" destOrd="0" presId="urn:microsoft.com/office/officeart/2018/2/layout/IconVerticalSolidList"/>
    <dgm:cxn modelId="{92FBC7E2-52EA-400D-A3EF-9AB671BED6F3}" type="presParOf" srcId="{6448BC9D-E25F-4FB7-B2DA-D7EC0DB1F3D6}" destId="{78AD4CDD-11F0-4F79-9319-EF7B251784B3}" srcOrd="2" destOrd="0" presId="urn:microsoft.com/office/officeart/2018/2/layout/IconVerticalSolidList"/>
    <dgm:cxn modelId="{482FA021-E231-4C19-BA72-EC3FD36D6B3F}" type="presParOf" srcId="{78AD4CDD-11F0-4F79-9319-EF7B251784B3}" destId="{E018B956-4DDC-42BD-8F75-DEF8EFE243E2}" srcOrd="0" destOrd="0" presId="urn:microsoft.com/office/officeart/2018/2/layout/IconVerticalSolidList"/>
    <dgm:cxn modelId="{A7272C12-72BE-4849-AFE2-0AA4753A4F77}" type="presParOf" srcId="{78AD4CDD-11F0-4F79-9319-EF7B251784B3}" destId="{FEA17225-1F02-4DCD-8132-53158D90BB21}" srcOrd="1" destOrd="0" presId="urn:microsoft.com/office/officeart/2018/2/layout/IconVerticalSolidList"/>
    <dgm:cxn modelId="{ED7BD3D0-BAF2-4EEE-B1DB-9347B2D1B4E7}" type="presParOf" srcId="{78AD4CDD-11F0-4F79-9319-EF7B251784B3}" destId="{CA3A01AC-AA47-48BB-960E-24B1BE731164}" srcOrd="2" destOrd="0" presId="urn:microsoft.com/office/officeart/2018/2/layout/IconVerticalSolidList"/>
    <dgm:cxn modelId="{82C1C7FA-23B3-41E0-A176-237AE2091F65}" type="presParOf" srcId="{78AD4CDD-11F0-4F79-9319-EF7B251784B3}" destId="{DC7E51FB-2B90-4B69-99AC-69775341B2F9}" srcOrd="3" destOrd="0" presId="urn:microsoft.com/office/officeart/2018/2/layout/IconVerticalSolidList"/>
    <dgm:cxn modelId="{9A0FEFA9-75D8-4B73-A07F-054155750516}" type="presParOf" srcId="{6448BC9D-E25F-4FB7-B2DA-D7EC0DB1F3D6}" destId="{69902283-3A06-4C1C-B2F0-246DDDF4A118}" srcOrd="3" destOrd="0" presId="urn:microsoft.com/office/officeart/2018/2/layout/IconVerticalSolidList"/>
    <dgm:cxn modelId="{7E99AE51-A623-438B-840D-9889C6B48BD1}" type="presParOf" srcId="{6448BC9D-E25F-4FB7-B2DA-D7EC0DB1F3D6}" destId="{78E68F1A-B95D-409F-AD8D-6B6397CBC1A1}" srcOrd="4" destOrd="0" presId="urn:microsoft.com/office/officeart/2018/2/layout/IconVerticalSolidList"/>
    <dgm:cxn modelId="{2C75E97D-8FED-406D-BF54-C9C856A5DD08}" type="presParOf" srcId="{78E68F1A-B95D-409F-AD8D-6B6397CBC1A1}" destId="{598F6055-9611-4052-824E-C1C182EA8663}" srcOrd="0" destOrd="0" presId="urn:microsoft.com/office/officeart/2018/2/layout/IconVerticalSolidList"/>
    <dgm:cxn modelId="{442300E8-B09D-494D-A86A-148D5829FAC7}" type="presParOf" srcId="{78E68F1A-B95D-409F-AD8D-6B6397CBC1A1}" destId="{059F1062-7776-4321-990A-F505B564ABC6}" srcOrd="1" destOrd="0" presId="urn:microsoft.com/office/officeart/2018/2/layout/IconVerticalSolidList"/>
    <dgm:cxn modelId="{570474BA-85E9-4960-B459-AA238D61DE9D}" type="presParOf" srcId="{78E68F1A-B95D-409F-AD8D-6B6397CBC1A1}" destId="{8AC7E7DA-55E8-4A91-8E96-D2DD7EE23568}" srcOrd="2" destOrd="0" presId="urn:microsoft.com/office/officeart/2018/2/layout/IconVerticalSolidList"/>
    <dgm:cxn modelId="{F066D0FF-CC10-4857-B412-4F39F9934BA9}" type="presParOf" srcId="{78E68F1A-B95D-409F-AD8D-6B6397CBC1A1}" destId="{8E55DA45-93BF-4B44-A318-6A390A044C2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CDC2A3-F927-4288-BF39-43759684C72C}">
      <dsp:nvSpPr>
        <dsp:cNvPr id="0" name=""/>
        <dsp:cNvSpPr/>
      </dsp:nvSpPr>
      <dsp:spPr>
        <a:xfrm>
          <a:off x="0" y="10039"/>
          <a:ext cx="5607050" cy="112319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Examen activiteit</a:t>
          </a:r>
        </a:p>
      </dsp:txBody>
      <dsp:txXfrm>
        <a:off x="54830" y="64869"/>
        <a:ext cx="5497390" cy="1013539"/>
      </dsp:txXfrm>
    </dsp:sp>
    <dsp:sp modelId="{FD5CE0E7-1E23-47F9-998B-1B2766D96A32}">
      <dsp:nvSpPr>
        <dsp:cNvPr id="0" name=""/>
        <dsp:cNvSpPr/>
      </dsp:nvSpPr>
      <dsp:spPr>
        <a:xfrm>
          <a:off x="0" y="1271479"/>
          <a:ext cx="5607050" cy="1123199"/>
        </a:xfrm>
        <a:prstGeom prst="roundRect">
          <a:avLst/>
        </a:prstGeom>
        <a:gradFill rotWithShape="0">
          <a:gsLst>
            <a:gs pos="0">
              <a:schemeClr val="accent2">
                <a:hueOff val="-277658"/>
                <a:satOff val="-16090"/>
                <a:lumOff val="-915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277658"/>
                <a:satOff val="-16090"/>
                <a:lumOff val="-915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277658"/>
                <a:satOff val="-16090"/>
                <a:lumOff val="-915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Uitleg examens </a:t>
          </a:r>
        </a:p>
      </dsp:txBody>
      <dsp:txXfrm>
        <a:off x="54830" y="1326309"/>
        <a:ext cx="5497390" cy="1013539"/>
      </dsp:txXfrm>
    </dsp:sp>
    <dsp:sp modelId="{CD184775-9036-405F-B9B8-C100A4FECFFB}">
      <dsp:nvSpPr>
        <dsp:cNvPr id="0" name=""/>
        <dsp:cNvSpPr/>
      </dsp:nvSpPr>
      <dsp:spPr>
        <a:xfrm>
          <a:off x="0" y="2532920"/>
          <a:ext cx="5607050" cy="1123199"/>
        </a:xfrm>
        <a:prstGeom prst="roundRect">
          <a:avLst/>
        </a:prstGeom>
        <a:gradFill rotWithShape="0">
          <a:gsLst>
            <a:gs pos="0">
              <a:schemeClr val="accent2">
                <a:hueOff val="-555316"/>
                <a:satOff val="-32181"/>
                <a:lumOff val="-183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555316"/>
                <a:satOff val="-32181"/>
                <a:lumOff val="-183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555316"/>
                <a:satOff val="-32181"/>
                <a:lumOff val="-183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Uitleg Art- Journal</a:t>
          </a:r>
        </a:p>
      </dsp:txBody>
      <dsp:txXfrm>
        <a:off x="54830" y="2587750"/>
        <a:ext cx="5497390" cy="1013539"/>
      </dsp:txXfrm>
    </dsp:sp>
    <dsp:sp modelId="{C528C43A-BFE3-47DF-9E33-6E95F0A0402C}">
      <dsp:nvSpPr>
        <dsp:cNvPr id="0" name=""/>
        <dsp:cNvSpPr/>
      </dsp:nvSpPr>
      <dsp:spPr>
        <a:xfrm>
          <a:off x="0" y="3794360"/>
          <a:ext cx="5607050" cy="1123199"/>
        </a:xfrm>
        <a:prstGeom prst="roundRect">
          <a:avLst/>
        </a:prstGeom>
        <a:gradFill rotWithShape="0">
          <a:gsLst>
            <a:gs pos="0">
              <a:schemeClr val="accent2">
                <a:hueOff val="-832974"/>
                <a:satOff val="-48271"/>
                <a:lumOff val="-2745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832974"/>
                <a:satOff val="-48271"/>
                <a:lumOff val="-2745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832974"/>
                <a:satOff val="-48271"/>
                <a:lumOff val="-2745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800" kern="1200" dirty="0">
              <a:latin typeface="Gill Sans MT" panose="020B0502020104020203"/>
            </a:rPr>
            <a:t>Creatieve</a:t>
          </a:r>
          <a:r>
            <a:rPr lang="nl-NL" sz="4800" kern="1200" dirty="0"/>
            <a:t> opdracht</a:t>
          </a:r>
          <a:r>
            <a:rPr lang="nl-NL" sz="4800" kern="1200" dirty="0">
              <a:latin typeface="Gill Sans MT" panose="020B0502020104020203"/>
            </a:rPr>
            <a:t> </a:t>
          </a:r>
          <a:endParaRPr lang="en-US" sz="4800" kern="1200" dirty="0"/>
        </a:p>
      </dsp:txBody>
      <dsp:txXfrm>
        <a:off x="54830" y="3849190"/>
        <a:ext cx="5497390" cy="10135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9AA242-3932-47C8-AA2F-AFA08AAA01FF}">
      <dsp:nvSpPr>
        <dsp:cNvPr id="0" name=""/>
        <dsp:cNvSpPr/>
      </dsp:nvSpPr>
      <dsp:spPr>
        <a:xfrm>
          <a:off x="0" y="644"/>
          <a:ext cx="6151562" cy="150730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AD7851-C585-4561-90BB-51A230E66F02}">
      <dsp:nvSpPr>
        <dsp:cNvPr id="0" name=""/>
        <dsp:cNvSpPr/>
      </dsp:nvSpPr>
      <dsp:spPr>
        <a:xfrm>
          <a:off x="455959" y="339787"/>
          <a:ext cx="829016" cy="82901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5FB2A9-6E43-4050-9F03-C144E7FD675F}">
      <dsp:nvSpPr>
        <dsp:cNvPr id="0" name=""/>
        <dsp:cNvSpPr/>
      </dsp:nvSpPr>
      <dsp:spPr>
        <a:xfrm>
          <a:off x="1740935" y="644"/>
          <a:ext cx="4410627" cy="1507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523" tIns="159523" rIns="159523" bIns="15952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Wanneer alle creatieve opdrachten inleveren?</a:t>
          </a:r>
        </a:p>
      </dsp:txBody>
      <dsp:txXfrm>
        <a:off x="1740935" y="644"/>
        <a:ext cx="4410627" cy="1507303"/>
      </dsp:txXfrm>
    </dsp:sp>
    <dsp:sp modelId="{E018B956-4DDC-42BD-8F75-DEF8EFE243E2}">
      <dsp:nvSpPr>
        <dsp:cNvPr id="0" name=""/>
        <dsp:cNvSpPr/>
      </dsp:nvSpPr>
      <dsp:spPr>
        <a:xfrm>
          <a:off x="0" y="1884773"/>
          <a:ext cx="6151562" cy="150730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A17225-1F02-4DCD-8132-53158D90BB21}">
      <dsp:nvSpPr>
        <dsp:cNvPr id="0" name=""/>
        <dsp:cNvSpPr/>
      </dsp:nvSpPr>
      <dsp:spPr>
        <a:xfrm>
          <a:off x="455959" y="2223916"/>
          <a:ext cx="829016" cy="82901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7E51FB-2B90-4B69-99AC-69775341B2F9}">
      <dsp:nvSpPr>
        <dsp:cNvPr id="0" name=""/>
        <dsp:cNvSpPr/>
      </dsp:nvSpPr>
      <dsp:spPr>
        <a:xfrm>
          <a:off x="1740935" y="1884773"/>
          <a:ext cx="4410627" cy="1507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523" tIns="159523" rIns="159523" bIns="15952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Uiterlijk 13 november!</a:t>
          </a:r>
        </a:p>
      </dsp:txBody>
      <dsp:txXfrm>
        <a:off x="1740935" y="1884773"/>
        <a:ext cx="4410627" cy="1507303"/>
      </dsp:txXfrm>
    </dsp:sp>
    <dsp:sp modelId="{598F6055-9611-4052-824E-C1C182EA8663}">
      <dsp:nvSpPr>
        <dsp:cNvPr id="0" name=""/>
        <dsp:cNvSpPr/>
      </dsp:nvSpPr>
      <dsp:spPr>
        <a:xfrm>
          <a:off x="0" y="3768902"/>
          <a:ext cx="6151562" cy="150730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9F1062-7776-4321-990A-F505B564ABC6}">
      <dsp:nvSpPr>
        <dsp:cNvPr id="0" name=""/>
        <dsp:cNvSpPr/>
      </dsp:nvSpPr>
      <dsp:spPr>
        <a:xfrm>
          <a:off x="455959" y="4108045"/>
          <a:ext cx="829016" cy="82901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55DA45-93BF-4B44-A318-6A390A044C29}">
      <dsp:nvSpPr>
        <dsp:cNvPr id="0" name=""/>
        <dsp:cNvSpPr/>
      </dsp:nvSpPr>
      <dsp:spPr>
        <a:xfrm>
          <a:off x="1740935" y="3768902"/>
          <a:ext cx="4410627" cy="1507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523" tIns="159523" rIns="159523" bIns="15952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Via Itslearning </a:t>
          </a:r>
        </a:p>
      </dsp:txBody>
      <dsp:txXfrm>
        <a:off x="1740935" y="3768902"/>
        <a:ext cx="4410627" cy="15073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tx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chemeClr val="bg2">
              <a:lumMod val="60000"/>
              <a:lumOff val="40000"/>
              <a:alpha val="15000"/>
            </a:schemeClr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244ClDT-Mk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nnekeschrijft.wordpress.com/2013/09/15/najaarsmoeheid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nnekeschrijft.wordpress.com/2013/09/15/najaarsmoeheid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35D5F3-32A4-477C-A6FF-D69E2F6BEF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2669557"/>
            <a:ext cx="8991600" cy="1080296"/>
          </a:xfrm>
        </p:spPr>
        <p:txBody>
          <a:bodyPr>
            <a:normAutofit/>
          </a:bodyPr>
          <a:lstStyle/>
          <a:p>
            <a:r>
              <a:rPr lang="nl-NL"/>
              <a:t>Expressief talent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E6CEDF6-A088-4E21-81DE-FE3F147B6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4840224"/>
            <a:ext cx="6801612" cy="1239894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tx1"/>
                </a:solidFill>
              </a:rPr>
              <a:t>Module B</a:t>
            </a:r>
          </a:p>
        </p:txBody>
      </p:sp>
    </p:spTree>
    <p:extLst>
      <p:ext uri="{BB962C8B-B14F-4D97-AF65-F5344CB8AC3E}">
        <p14:creationId xmlns:p14="http://schemas.microsoft.com/office/powerpoint/2010/main" val="2446480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2377F1-392B-4F76-AD5F-FFEEF61FC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4">
            <a:hlinkClick r:id="" action="ppaction://media"/>
            <a:extLst>
              <a:ext uri="{FF2B5EF4-FFF2-40B4-BE49-F238E27FC236}">
                <a16:creationId xmlns:a16="http://schemas.microsoft.com/office/drawing/2014/main" id="{825C6E38-8B90-46E7-B08D-9D53985A140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127039" y="108011"/>
            <a:ext cx="12302304" cy="6610048"/>
          </a:xfrm>
        </p:spPr>
      </p:pic>
    </p:spTree>
    <p:extLst>
      <p:ext uri="{BB962C8B-B14F-4D97-AF65-F5344CB8AC3E}">
        <p14:creationId xmlns:p14="http://schemas.microsoft.com/office/powerpoint/2010/main" val="3950312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01BB9E-0815-4684-B696-75E4BFFAD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dirty="0">
                <a:solidFill>
                  <a:srgbClr val="262626"/>
                </a:solidFill>
              </a:rPr>
              <a:t>Creatieve opdracht 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D5AFB1C8-355E-4D92-B894-A209E2C2C7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598EEA4-F289-40C9-8D11-927FE3C06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 bwMode="auto">
          <a:xfrm>
            <a:off x="4966478" y="713938"/>
            <a:ext cx="6904525" cy="541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3433E47A-8DFE-41DB-9A3B-542D5C2A2471}"/>
              </a:ext>
            </a:extLst>
          </p:cNvPr>
          <p:cNvSpPr txBox="1"/>
          <p:nvPr/>
        </p:nvSpPr>
        <p:spPr>
          <a:xfrm>
            <a:off x="5912539" y="5361467"/>
            <a:ext cx="6257925" cy="3175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n-US">
                <a:hlinkClick r:id="rId3"/>
              </a:rPr>
              <a:t>Deze foto</a:t>
            </a:r>
            <a:r>
              <a:rPr lang="en-US"/>
              <a:t> van Onbekende auteur is gelicentieerd onder </a:t>
            </a:r>
            <a:r>
              <a:rPr lang="en-US">
                <a:hlinkClick r:id="rId4"/>
              </a:rPr>
              <a:t>CC BY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8724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6B418A-33A0-4C6B-9C8C-59B3CC435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Themaopdracht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BC989D0-5A24-41D8-A474-192DA316D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26892" y="4999446"/>
            <a:ext cx="4299952" cy="819384"/>
          </a:xfrm>
        </p:spPr>
        <p:txBody>
          <a:bodyPr/>
          <a:lstStyle/>
          <a:p>
            <a:r>
              <a:rPr lang="nl-NL" dirty="0"/>
              <a:t>HERFST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7919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CC5B53-0840-4135-A1D4-129CE746D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523" y="1007376"/>
            <a:ext cx="4552507" cy="2169809"/>
          </a:xfrm>
        </p:spPr>
        <p:txBody>
          <a:bodyPr/>
          <a:lstStyle/>
          <a:p>
            <a:r>
              <a:rPr lang="nl-NL" sz="3600" dirty="0"/>
              <a:t>Wat komt er in je op als je denkt aan Herfst?</a:t>
            </a:r>
          </a:p>
        </p:txBody>
      </p:sp>
      <p:pic>
        <p:nvPicPr>
          <p:cNvPr id="5" name="Afbeelding 5" descr="Close-up van een herfstblad">
            <a:extLst>
              <a:ext uri="{FF2B5EF4-FFF2-40B4-BE49-F238E27FC236}">
                <a16:creationId xmlns:a16="http://schemas.microsoft.com/office/drawing/2014/main" id="{A933108A-7B15-4576-98D9-340D0C9C475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20347" r="20347"/>
          <a:stretch/>
        </p:blipFill>
        <p:spPr/>
      </p:pic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C3DD28B-B75C-4ABE-9158-987C5288D6A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sz="3600" dirty="0"/>
              <a:t>Verwerk dit in je art </a:t>
            </a:r>
            <a:r>
              <a:rPr lang="nl-NL" sz="3600" dirty="0" err="1"/>
              <a:t>journal</a:t>
            </a:r>
            <a:endParaRPr lang="nl-NL" sz="3600" dirty="0"/>
          </a:p>
          <a:p>
            <a:r>
              <a:rPr lang="nl-NL" sz="3600" dirty="0"/>
              <a:t>Plaatjes / Tekst /Tekeningen/Kleuren</a:t>
            </a:r>
          </a:p>
        </p:txBody>
      </p:sp>
    </p:spTree>
    <p:extLst>
      <p:ext uri="{BB962C8B-B14F-4D97-AF65-F5344CB8AC3E}">
        <p14:creationId xmlns:p14="http://schemas.microsoft.com/office/powerpoint/2010/main" val="2439578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773F11-EDC4-40C9-9DEB-81E253960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INSPIRATIE</a:t>
            </a:r>
          </a:p>
        </p:txBody>
      </p:sp>
      <p:pic>
        <p:nvPicPr>
          <p:cNvPr id="6" name="Afbeelding 6" descr="Fotograferen in de natuur">
            <a:extLst>
              <a:ext uri="{FF2B5EF4-FFF2-40B4-BE49-F238E27FC236}">
                <a16:creationId xmlns:a16="http://schemas.microsoft.com/office/drawing/2014/main" id="{DD0AB99D-53FE-4818-8D90-5F6861BF826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81150" y="2765772"/>
            <a:ext cx="4271963" cy="2847280"/>
          </a:xfrm>
        </p:spPr>
      </p:pic>
      <p:pic>
        <p:nvPicPr>
          <p:cNvPr id="5" name="Afbeelding 5" descr="Herfstbladeren">
            <a:extLst>
              <a:ext uri="{FF2B5EF4-FFF2-40B4-BE49-F238E27FC236}">
                <a16:creationId xmlns:a16="http://schemas.microsoft.com/office/drawing/2014/main" id="{550D3CD1-77C3-4D80-978E-7AA57104F16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38888" y="2766302"/>
            <a:ext cx="4270375" cy="2846221"/>
          </a:xfrm>
        </p:spPr>
      </p:pic>
    </p:spTree>
    <p:extLst>
      <p:ext uri="{BB962C8B-B14F-4D97-AF65-F5344CB8AC3E}">
        <p14:creationId xmlns:p14="http://schemas.microsoft.com/office/powerpoint/2010/main" val="1369207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99BE42-620D-47DA-BAAD-E099F9529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Via je </a:t>
            </a:r>
            <a:r>
              <a:rPr lang="nl-NL" dirty="0" err="1"/>
              <a:t>artjournal</a:t>
            </a:r>
            <a:r>
              <a:rPr lang="nl-NL" dirty="0"/>
              <a:t> heb je inspiratie gekregen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E8B8E74-E644-4864-930F-720DE0AD91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sz="4000" dirty="0"/>
              <a:t>Bedenk nu wat je gaat maken</a:t>
            </a:r>
          </a:p>
        </p:txBody>
      </p:sp>
    </p:spTree>
    <p:extLst>
      <p:ext uri="{BB962C8B-B14F-4D97-AF65-F5344CB8AC3E}">
        <p14:creationId xmlns:p14="http://schemas.microsoft.com/office/powerpoint/2010/main" val="1399248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16A7AA-F816-414A-8DF7-35F9F05B9B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Wordt je werkstuk 2-of 3 dimensionaal of een Tekst of muziek?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DEC72AF-D541-44CD-A1F5-2565CE0E0F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sz="4000" b="1" dirty="0">
                <a:latin typeface="Gabriola"/>
              </a:rPr>
              <a:t>Welke materialen ga je gebruiken?</a:t>
            </a:r>
          </a:p>
        </p:txBody>
      </p:sp>
    </p:spTree>
    <p:extLst>
      <p:ext uri="{BB962C8B-B14F-4D97-AF65-F5344CB8AC3E}">
        <p14:creationId xmlns:p14="http://schemas.microsoft.com/office/powerpoint/2010/main" val="3842124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12C060-9D9A-4215-8900-241EE3A3E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zet je expressie in?</a:t>
            </a:r>
          </a:p>
        </p:txBody>
      </p:sp>
      <p:pic>
        <p:nvPicPr>
          <p:cNvPr id="4" name="Afbeelding 4" descr="Abstracte achtergrond van kleurrijke 3D balken">
            <a:extLst>
              <a:ext uri="{FF2B5EF4-FFF2-40B4-BE49-F238E27FC236}">
                <a16:creationId xmlns:a16="http://schemas.microsoft.com/office/drawing/2014/main" id="{B826EB3D-478D-4976-9BB8-51DC7E4FD3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10801" y="2997859"/>
            <a:ext cx="4654098" cy="3101975"/>
          </a:xfrm>
        </p:spPr>
      </p:pic>
    </p:spTree>
    <p:extLst>
      <p:ext uri="{BB962C8B-B14F-4D97-AF65-F5344CB8AC3E}">
        <p14:creationId xmlns:p14="http://schemas.microsoft.com/office/powerpoint/2010/main" val="14940159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19206328-6789-4FB4-993F-6867EC49E8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schilderen</a:t>
            </a:r>
          </a:p>
        </p:txBody>
      </p:sp>
      <p:pic>
        <p:nvPicPr>
          <p:cNvPr id="7" name="Afbeelding 7" descr="Verfkwasten in een pot">
            <a:extLst>
              <a:ext uri="{FF2B5EF4-FFF2-40B4-BE49-F238E27FC236}">
                <a16:creationId xmlns:a16="http://schemas.microsoft.com/office/drawing/2014/main" id="{3FC6866B-6A01-440E-B0C3-F8AAA42F101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769587" y="3143250"/>
            <a:ext cx="3896676" cy="2597150"/>
          </a:xfrm>
        </p:spPr>
      </p:pic>
      <p:pic>
        <p:nvPicPr>
          <p:cNvPr id="8" name="Afbeelding 8" descr="Kleurrijke tentoongestelde ukuleles">
            <a:extLst>
              <a:ext uri="{FF2B5EF4-FFF2-40B4-BE49-F238E27FC236}">
                <a16:creationId xmlns:a16="http://schemas.microsoft.com/office/drawing/2014/main" id="{F5DBBF48-87C9-4828-9EE2-3DF6168C8D4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504074" y="3143250"/>
            <a:ext cx="3922539" cy="2597150"/>
          </a:xfrm>
        </p:spPr>
      </p:pic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EC1D639-1A79-417E-9D0F-4D689431A6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Muziek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A281E38-D9C8-49D7-9A63-AE4CEF01A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Laat je niet remmen!</a:t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008362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01F502DD-D201-47C0-8B0B-5B3654CF21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Tekst</a:t>
            </a:r>
          </a:p>
        </p:txBody>
      </p:sp>
      <p:pic>
        <p:nvPicPr>
          <p:cNvPr id="7" name="Afbeelding 7" descr="Formulieren invullen op een tafel">
            <a:extLst>
              <a:ext uri="{FF2B5EF4-FFF2-40B4-BE49-F238E27FC236}">
                <a16:creationId xmlns:a16="http://schemas.microsoft.com/office/drawing/2014/main" id="{B2DE0617-94F1-44A3-9740-7EBD11E30DF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772438" y="3143250"/>
            <a:ext cx="3890975" cy="2597150"/>
          </a:xfrm>
        </p:spPr>
      </p:pic>
      <p:pic>
        <p:nvPicPr>
          <p:cNvPr id="8" name="Afbeelding 8" descr="Leerlingen die in de pauze op het schoolplein spelen">
            <a:extLst>
              <a:ext uri="{FF2B5EF4-FFF2-40B4-BE49-F238E27FC236}">
                <a16:creationId xmlns:a16="http://schemas.microsoft.com/office/drawing/2014/main" id="{0023EAED-BDCD-4484-99F7-5B5920585C8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517606" y="3143250"/>
            <a:ext cx="3895475" cy="2597150"/>
          </a:xfrm>
        </p:spPr>
      </p:pic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2EF83B9-4DD2-47EC-8DA3-6349AC9097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object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EB999FA0-FF54-4155-AD62-2C13F6FB0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jouw expertise?</a:t>
            </a:r>
          </a:p>
        </p:txBody>
      </p:sp>
    </p:spTree>
    <p:extLst>
      <p:ext uri="{BB962C8B-B14F-4D97-AF65-F5344CB8AC3E}">
        <p14:creationId xmlns:p14="http://schemas.microsoft.com/office/powerpoint/2010/main" val="3518865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C6ED86-F830-4FA6-AF39-C1991A334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81" y="2708804"/>
            <a:ext cx="3698803" cy="1440394"/>
          </a:xfrm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nl-NL" sz="2400" dirty="0">
                <a:solidFill>
                  <a:schemeClr val="tx1"/>
                </a:solidFill>
              </a:rPr>
              <a:t>Terugblik vorige 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403EBD-907E-4D59-98D4-A72CD1063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85F8C25-F72E-4A0B-9D98-EFF1F9BF0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9182" y="802638"/>
            <a:ext cx="5408696" cy="5252722"/>
          </a:xfrm>
        </p:spPr>
        <p:txBody>
          <a:bodyPr anchor="ctr">
            <a:normAutofit/>
          </a:bodyPr>
          <a:lstStyle/>
          <a:p>
            <a:r>
              <a:rPr lang="nl-NL" sz="3200" dirty="0">
                <a:solidFill>
                  <a:schemeClr val="bg1"/>
                </a:solidFill>
              </a:rPr>
              <a:t>Hoe is het gegaan met de opdracht?</a:t>
            </a:r>
          </a:p>
          <a:p>
            <a:endParaRPr lang="nl-NL" sz="3200" dirty="0">
              <a:solidFill>
                <a:schemeClr val="bg1"/>
              </a:solidFill>
            </a:endParaRPr>
          </a:p>
          <a:p>
            <a:endParaRPr lang="nl-NL" sz="3200" dirty="0">
              <a:solidFill>
                <a:schemeClr val="bg1"/>
              </a:solidFill>
            </a:endParaRPr>
          </a:p>
          <a:p>
            <a:r>
              <a:rPr lang="nl-NL" sz="3200" dirty="0">
                <a:solidFill>
                  <a:schemeClr val="bg1"/>
                </a:solidFill>
              </a:rPr>
              <a:t>PowerPoint maken </a:t>
            </a:r>
          </a:p>
        </p:txBody>
      </p:sp>
    </p:spTree>
    <p:extLst>
      <p:ext uri="{BB962C8B-B14F-4D97-AF65-F5344CB8AC3E}">
        <p14:creationId xmlns:p14="http://schemas.microsoft.com/office/powerpoint/2010/main" val="30167922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D9782A-A6A7-4F45-982B-F8D5022F5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Heel  veel plezier met deze creatieve opdracht!</a:t>
            </a:r>
          </a:p>
        </p:txBody>
      </p:sp>
      <p:pic>
        <p:nvPicPr>
          <p:cNvPr id="5" name="Afbeelding 5" descr="Kunst Afval · Gratis foto op Pixabay">
            <a:extLst>
              <a:ext uri="{FF2B5EF4-FFF2-40B4-BE49-F238E27FC236}">
                <a16:creationId xmlns:a16="http://schemas.microsoft.com/office/drawing/2014/main" id="{1D9FEBE1-7429-4201-B471-0AE41662776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20347" r="20347"/>
          <a:stretch/>
        </p:blipFill>
        <p:spPr>
          <a:xfrm>
            <a:off x="6095999" y="124269"/>
            <a:ext cx="6102097" cy="6537574"/>
          </a:xfrm>
        </p:spPr>
      </p:pic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9C4B9D8-5236-45E9-BA7E-182D9530C34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nl-NL" sz="4000" dirty="0"/>
              <a:t>EXPRESSIE!</a:t>
            </a:r>
          </a:p>
        </p:txBody>
      </p:sp>
    </p:spTree>
    <p:extLst>
      <p:ext uri="{BB962C8B-B14F-4D97-AF65-F5344CB8AC3E}">
        <p14:creationId xmlns:p14="http://schemas.microsoft.com/office/powerpoint/2010/main" val="3725300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DB26CA-3DD0-4E2D-BF35-37F4DD482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solidFill>
            <a:schemeClr val="tx2">
              <a:lumMod val="60000"/>
              <a:lumOff val="40000"/>
              <a:alpha val="15000"/>
            </a:schemeClr>
          </a:solidFill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nl-NL" b="1" dirty="0">
                <a:solidFill>
                  <a:schemeClr val="tx1"/>
                </a:solidFill>
              </a:rPr>
              <a:t>vandaag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55B98A35-E5FF-41B1-B954-62DF15FD5A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3406578"/>
              </p:ext>
            </p:extLst>
          </p:nvPr>
        </p:nvGraphicFramePr>
        <p:xfrm>
          <a:off x="5562241" y="1166483"/>
          <a:ext cx="560705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29033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BD62D676-9C4F-4F6B-8D66-278B6EBEF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54767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74C1FCF-DE0B-4BAE-BA1C-DF8096973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7599" y="4928136"/>
            <a:ext cx="7729728" cy="1134402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vert="horz" lIns="182880" tIns="182880" rIns="182880" bIns="182880" rtlCol="0" anchor="ctr" anchorCtr="1">
            <a:normAutofit/>
          </a:bodyPr>
          <a:lstStyle/>
          <a:p>
            <a:r>
              <a:rPr lang="en-US">
                <a:solidFill>
                  <a:srgbClr val="1D2C31"/>
                </a:solidFill>
              </a:rPr>
              <a:t>Heeft iedereen al een idee voor zijn of haar examen activiteit? </a:t>
            </a:r>
          </a:p>
        </p:txBody>
      </p:sp>
      <p:pic>
        <p:nvPicPr>
          <p:cNvPr id="1028" name="Picture 4" descr="Vlissingen Vooruit: een plan van aanpak | Vlissingen Transparant">
            <a:extLst>
              <a:ext uri="{FF2B5EF4-FFF2-40B4-BE49-F238E27FC236}">
                <a16:creationId xmlns:a16="http://schemas.microsoft.com/office/drawing/2014/main" id="{BA7D73BB-A87F-41E5-8D6B-4536BE255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24977" y="960118"/>
            <a:ext cx="4742046" cy="355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471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4167985-D6E9-40FF-97C0-4B6D373E8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68" y="640080"/>
            <a:ext cx="10911865" cy="462686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801362-349C-44BE-BEF6-8E926E1D3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6" y="804672"/>
            <a:ext cx="10579608" cy="42976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86C538E-9DFD-4BB5-A4EE-747111375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729" y="1289303"/>
            <a:ext cx="9638443" cy="3339303"/>
          </a:xfrm>
          <a:ln>
            <a:noFill/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2400" dirty="0">
                <a:solidFill>
                  <a:srgbClr val="262626"/>
                </a:solidFill>
              </a:rPr>
              <a:t>Zo ja, werk deze dan uit via het plan van aanpak en het Activiteitenplan op de wiki. </a:t>
            </a:r>
            <a:br>
              <a:rPr lang="en-US" sz="2400" dirty="0">
                <a:solidFill>
                  <a:srgbClr val="262626"/>
                </a:solidFill>
              </a:rPr>
            </a:br>
            <a:endParaRPr lang="en-US" sz="2400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082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3CF9EA-67A0-4DED-811B-84D57E9E8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479" y="353412"/>
            <a:ext cx="6147394" cy="6194308"/>
          </a:xfrm>
        </p:spPr>
        <p:txBody>
          <a:bodyPr vert="horz" lIns="274320" tIns="182880" rIns="274320" bIns="182880" rtlCol="0" anchor="ctr" anchorCtr="1">
            <a:normAutofit fontScale="90000"/>
          </a:bodyPr>
          <a:lstStyle/>
          <a:p>
            <a:r>
              <a:rPr lang="en-US" dirty="0" err="1">
                <a:solidFill>
                  <a:srgbClr val="262626"/>
                </a:solidFill>
              </a:rPr>
              <a:t>Vandaag</a:t>
            </a:r>
            <a:r>
              <a:rPr lang="en-US" dirty="0">
                <a:solidFill>
                  <a:srgbClr val="262626"/>
                </a:solidFill>
              </a:rPr>
              <a:t>: </a:t>
            </a:r>
            <a:r>
              <a:rPr lang="en-US" dirty="0" err="1">
                <a:solidFill>
                  <a:srgbClr val="262626"/>
                </a:solidFill>
              </a:rPr>
              <a:t>samen</a:t>
            </a:r>
            <a:r>
              <a:rPr lang="en-US" dirty="0">
                <a:solidFill>
                  <a:srgbClr val="262626"/>
                </a:solidFill>
              </a:rPr>
              <a:t> het examen </a:t>
            </a:r>
            <a:r>
              <a:rPr lang="en-US" dirty="0" err="1">
                <a:solidFill>
                  <a:srgbClr val="262626"/>
                </a:solidFill>
              </a:rPr>
              <a:t>doornemen</a:t>
            </a:r>
            <a:r>
              <a:rPr lang="en-US" dirty="0">
                <a:solidFill>
                  <a:srgbClr val="262626"/>
                </a:solidFill>
              </a:rPr>
              <a:t> (</a:t>
            </a:r>
            <a:r>
              <a:rPr lang="en-US" dirty="0" err="1">
                <a:solidFill>
                  <a:srgbClr val="262626"/>
                </a:solidFill>
              </a:rPr>
              <a:t>als</a:t>
            </a:r>
            <a:r>
              <a:rPr lang="en-US" dirty="0">
                <a:solidFill>
                  <a:srgbClr val="262626"/>
                </a:solidFill>
              </a:rPr>
              <a:t> </a:t>
            </a:r>
            <a:r>
              <a:rPr lang="en-US" dirty="0" err="1">
                <a:solidFill>
                  <a:srgbClr val="262626"/>
                </a:solidFill>
              </a:rPr>
              <a:t>deze</a:t>
            </a:r>
            <a:r>
              <a:rPr lang="en-US" dirty="0">
                <a:solidFill>
                  <a:srgbClr val="262626"/>
                </a:solidFill>
              </a:rPr>
              <a:t> al </a:t>
            </a:r>
            <a:r>
              <a:rPr lang="en-US" dirty="0" err="1">
                <a:solidFill>
                  <a:srgbClr val="262626"/>
                </a:solidFill>
              </a:rPr>
              <a:t>bij</a:t>
            </a:r>
            <a:r>
              <a:rPr lang="en-US" dirty="0">
                <a:solidFill>
                  <a:srgbClr val="262626"/>
                </a:solidFill>
              </a:rPr>
              <a:t> jullie is). </a:t>
            </a:r>
            <a:br>
              <a:rPr lang="en-US" dirty="0"/>
            </a:br>
            <a:br>
              <a:rPr lang="en-US" dirty="0"/>
            </a:br>
            <a:r>
              <a:rPr lang="en-US" dirty="0">
                <a:solidFill>
                  <a:srgbClr val="262626"/>
                </a:solidFill>
              </a:rPr>
              <a:t>Uitleg: inleveren creatieve opdrachten en waar je art journal nog meer voor dient</a:t>
            </a:r>
            <a:br>
              <a:rPr lang="en-US" dirty="0"/>
            </a:br>
            <a:br>
              <a:rPr lang="en-US" dirty="0"/>
            </a:br>
            <a:r>
              <a:rPr lang="en-US" dirty="0">
                <a:solidFill>
                  <a:srgbClr val="262626"/>
                </a:solidFill>
              </a:rPr>
              <a:t>+ </a:t>
            </a:r>
            <a:br>
              <a:rPr lang="en-US" dirty="0"/>
            </a:br>
            <a:br>
              <a:rPr lang="en-US" dirty="0"/>
            </a:br>
            <a:r>
              <a:rPr lang="en-US" dirty="0" err="1">
                <a:solidFill>
                  <a:srgbClr val="262626"/>
                </a:solidFill>
              </a:rPr>
              <a:t>een</a:t>
            </a:r>
            <a:r>
              <a:rPr lang="en-US" dirty="0">
                <a:solidFill>
                  <a:srgbClr val="262626"/>
                </a:solidFill>
              </a:rPr>
              <a:t> </a:t>
            </a:r>
            <a:r>
              <a:rPr lang="en-US" dirty="0" err="1">
                <a:solidFill>
                  <a:srgbClr val="262626"/>
                </a:solidFill>
              </a:rPr>
              <a:t>nieuwe</a:t>
            </a:r>
            <a:r>
              <a:rPr lang="en-US" dirty="0">
                <a:solidFill>
                  <a:srgbClr val="262626"/>
                </a:solidFill>
              </a:rPr>
              <a:t> </a:t>
            </a:r>
            <a:r>
              <a:rPr lang="en-US" dirty="0" err="1">
                <a:solidFill>
                  <a:srgbClr val="262626"/>
                </a:solidFill>
              </a:rPr>
              <a:t>creatieve</a:t>
            </a:r>
            <a:r>
              <a:rPr lang="en-US" dirty="0">
                <a:solidFill>
                  <a:srgbClr val="262626"/>
                </a:solidFill>
              </a:rPr>
              <a:t> </a:t>
            </a:r>
            <a:r>
              <a:rPr lang="en-US" dirty="0" err="1">
                <a:solidFill>
                  <a:srgbClr val="262626"/>
                </a:solidFill>
              </a:rPr>
              <a:t>opdracht</a:t>
            </a:r>
            <a:r>
              <a:rPr lang="en-US" dirty="0">
                <a:solidFill>
                  <a:srgbClr val="262626"/>
                </a:solidFill>
              </a:rPr>
              <a:t> </a:t>
            </a:r>
            <a:r>
              <a:rPr lang="en-US" dirty="0" err="1">
                <a:solidFill>
                  <a:srgbClr val="262626"/>
                </a:solidFill>
              </a:rPr>
              <a:t>waarvan</a:t>
            </a:r>
            <a:r>
              <a:rPr lang="en-US" dirty="0">
                <a:solidFill>
                  <a:srgbClr val="262626"/>
                </a:solidFill>
              </a:rPr>
              <a:t> je het </a:t>
            </a:r>
            <a:r>
              <a:rPr lang="en-US" dirty="0" err="1">
                <a:solidFill>
                  <a:srgbClr val="262626"/>
                </a:solidFill>
              </a:rPr>
              <a:t>werkproces</a:t>
            </a:r>
            <a:r>
              <a:rPr lang="en-US" dirty="0">
                <a:solidFill>
                  <a:srgbClr val="262626"/>
                </a:solidFill>
              </a:rPr>
              <a:t>   </a:t>
            </a:r>
            <a:r>
              <a:rPr lang="en-US" dirty="0" err="1">
                <a:solidFill>
                  <a:srgbClr val="262626"/>
                </a:solidFill>
              </a:rPr>
              <a:t>toevoegd</a:t>
            </a:r>
            <a:r>
              <a:rPr lang="en-US" dirty="0">
                <a:solidFill>
                  <a:srgbClr val="262626"/>
                </a:solidFill>
              </a:rPr>
              <a:t> </a:t>
            </a:r>
            <a:r>
              <a:rPr lang="en-US" dirty="0" err="1">
                <a:solidFill>
                  <a:srgbClr val="262626"/>
                </a:solidFill>
              </a:rPr>
              <a:t>aan</a:t>
            </a:r>
            <a:r>
              <a:rPr lang="en-US" dirty="0">
                <a:solidFill>
                  <a:srgbClr val="262626"/>
                </a:solidFill>
              </a:rPr>
              <a:t> je art journal</a:t>
            </a:r>
            <a:br>
              <a:rPr lang="en-US" dirty="0"/>
            </a:br>
            <a:br>
              <a:rPr lang="en-US" dirty="0"/>
            </a:br>
            <a:endParaRPr lang="en-US" dirty="0">
              <a:solidFill>
                <a:srgbClr val="262626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7413F0-8740-4420-BE98-6A02F7597A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66" r="31334"/>
          <a:stretch/>
        </p:blipFill>
        <p:spPr>
          <a:xfrm>
            <a:off x="20" y="10"/>
            <a:ext cx="465427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547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D51858-1896-432D-BDF8-EF63766A8F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38255" cy="6858000"/>
          </a:xfrm>
          <a:prstGeom prst="rect">
            <a:avLst/>
          </a:prstGeom>
          <a:solidFill>
            <a:schemeClr val="bg2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E436AD8-7202-4AAA-938E-799667A90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530231"/>
            <a:ext cx="3401568" cy="1495794"/>
          </a:xfrm>
          <a:solidFill>
            <a:schemeClr val="bg2">
              <a:lumMod val="60000"/>
              <a:lumOff val="40000"/>
              <a:alpha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>
            <a:normAutofit/>
          </a:bodyPr>
          <a:lstStyle/>
          <a:p>
            <a:r>
              <a:rPr lang="nl-NL" dirty="0"/>
              <a:t>De creatieve opdrachten</a:t>
            </a: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6F3C1DE-DEC1-4005-862C-F73DDF3FC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3278" y="0"/>
            <a:ext cx="7438722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887FFB56-1460-4392-9062-56D9C71EB0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0951021"/>
              </p:ext>
            </p:extLst>
          </p:nvPr>
        </p:nvGraphicFramePr>
        <p:xfrm>
          <a:off x="5397500" y="639763"/>
          <a:ext cx="6151563" cy="5276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36310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E0E6C3-EF61-43AD-93DA-471C7F319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De creatieve opdrachten tot nu toe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D186B6-ADCC-4BA7-82A7-ABA7C09814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800" dirty="0"/>
              <a:t>Foto uit het raam + tekst</a:t>
            </a:r>
          </a:p>
          <a:p>
            <a:r>
              <a:rPr lang="nl-NL" sz="2800" dirty="0"/>
              <a:t>Animatie/Stopmotion maken</a:t>
            </a:r>
          </a:p>
          <a:p>
            <a:r>
              <a:rPr lang="nl-NL" sz="2800" dirty="0"/>
              <a:t>Affiche maken</a:t>
            </a:r>
          </a:p>
          <a:p>
            <a:r>
              <a:rPr lang="nl-NL" sz="2800" dirty="0"/>
              <a:t>PowerPoint met tekeningen maken</a:t>
            </a:r>
          </a:p>
          <a:p>
            <a:r>
              <a:rPr lang="nl-NL" sz="2800" dirty="0"/>
              <a:t>Opdracht van vandaag: Thema opdracht Herfst</a:t>
            </a:r>
          </a:p>
          <a:p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2952999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3867FA9-F34E-4C6A-9418-227749D18C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072915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2A268DB-921E-417E-A0F3-DA23A23F0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290025"/>
            <a:ext cx="4475892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nl-NL" b="1">
                <a:solidFill>
                  <a:srgbClr val="262626"/>
                </a:solidFill>
              </a:rPr>
              <a:t>Art journal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03D968E-61C1-4871-A858-4C087E17D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858703"/>
            <a:ext cx="4475892" cy="304254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sz="3600" dirty="0">
                <a:solidFill>
                  <a:srgbClr val="FFFFFF"/>
                </a:solidFill>
              </a:rPr>
              <a:t>HOE  MAAK JE DAT?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706870B-1C8C-4F56-BE6F-32C120A250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3032" y="640080"/>
            <a:ext cx="4818888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9846419-992A-4596-AD2F-FC8270201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77586" y="806357"/>
            <a:ext cx="4511266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A Pile Of Books Free Stock Photo - Public Domain Pictures">
            <a:extLst>
              <a:ext uri="{FF2B5EF4-FFF2-40B4-BE49-F238E27FC236}">
                <a16:creationId xmlns:a16="http://schemas.microsoft.com/office/drawing/2014/main" id="{C78D240E-913D-412F-A468-EAC08D71FB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3700" y="2100786"/>
            <a:ext cx="2461552" cy="2339757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6A968F8A-D855-451F-A40E-C93F19435A18}"/>
              </a:ext>
            </a:extLst>
          </p:cNvPr>
          <p:cNvSpPr txBox="1"/>
          <p:nvPr/>
        </p:nvSpPr>
        <p:spPr>
          <a:xfrm>
            <a:off x="7064375" y="4440238"/>
            <a:ext cx="4159250" cy="317500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r>
              <a:rPr lang="en-US">
                <a:hlinkClick r:id="rId3"/>
              </a:rPr>
              <a:t>Deze foto</a:t>
            </a:r>
            <a:r>
              <a:rPr lang="en-US"/>
              <a:t> van Onbekende auteur is gelicentieerd onder </a:t>
            </a:r>
            <a:r>
              <a:rPr lang="en-US">
                <a:hlinkClick r:id="rId4"/>
              </a:rPr>
              <a:t>CC BY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4350074"/>
      </p:ext>
    </p:extLst>
  </p:cSld>
  <p:clrMapOvr>
    <a:masterClrMapping/>
  </p:clrMapOvr>
</p:sld>
</file>

<file path=ppt/theme/theme1.xml><?xml version="1.0" encoding="utf-8"?>
<a:theme xmlns:a="http://schemas.openxmlformats.org/drawingml/2006/main" name="Pakket">
  <a:themeElements>
    <a:clrScheme name="Parcel">
      <a:dk1>
        <a:srgbClr val="000000"/>
      </a:dk1>
      <a:lt1>
        <a:srgbClr val="FFFFFF"/>
      </a:lt1>
      <a:dk2>
        <a:srgbClr val="635D4D"/>
      </a:dk2>
      <a:lt2>
        <a:srgbClr val="D8D6BA"/>
      </a:lt2>
      <a:accent1>
        <a:srgbClr val="9CBEBD"/>
      </a:accent1>
      <a:accent2>
        <a:srgbClr val="D2CB6C"/>
      </a:accent2>
      <a:accent3>
        <a:srgbClr val="9D9A93"/>
      </a:accent3>
      <a:accent4>
        <a:srgbClr val="C89F5D"/>
      </a:accent4>
      <a:accent5>
        <a:srgbClr val="A9A57C"/>
      </a:accent5>
      <a:accent6>
        <a:srgbClr val="95A39D"/>
      </a:accent6>
      <a:hlink>
        <a:srgbClr val="D25814"/>
      </a:hlink>
      <a:folHlink>
        <a:srgbClr val="849A0A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0BDC4BB7-8AF9-46FD-8C32-AB93AC9C410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1429BF1A67E641B09F2EAAF27E91D3" ma:contentTypeVersion="13" ma:contentTypeDescription="Een nieuw document maken." ma:contentTypeScope="" ma:versionID="5748224ff10b4fea33270d440e7d9d60">
  <xsd:schema xmlns:xsd="http://www.w3.org/2001/XMLSchema" xmlns:xs="http://www.w3.org/2001/XMLSchema" xmlns:p="http://schemas.microsoft.com/office/2006/metadata/properties" xmlns:ns3="ee5ad45f-5c26-4269-94b9-a38f6ca33220" xmlns:ns4="f0c2a196-fb86-4a80-b53b-494531e97d44" targetNamespace="http://schemas.microsoft.com/office/2006/metadata/properties" ma:root="true" ma:fieldsID="5ff6d6999ffd953ae8447d3a8b8fe2ed" ns3:_="" ns4:_="">
    <xsd:import namespace="ee5ad45f-5c26-4269-94b9-a38f6ca33220"/>
    <xsd:import namespace="f0c2a196-fb86-4a80-b53b-494531e97d4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5ad45f-5c26-4269-94b9-a38f6ca332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c2a196-fb86-4a80-b53b-494531e97d4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F7DC5D1-ED83-425B-A844-3DD340A6F1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5ad45f-5c26-4269-94b9-a38f6ca33220"/>
    <ds:schemaRef ds:uri="f0c2a196-fb86-4a80-b53b-494531e97d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A235206-4BB5-404F-9406-1BE87580E3A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360A250-0E6A-4672-B372-9064DCDA47E9}">
  <ds:schemaRefs>
    <ds:schemaRef ds:uri="http://schemas.microsoft.com/office/2006/documentManagement/types"/>
    <ds:schemaRef ds:uri="f0c2a196-fb86-4a80-b53b-494531e97d44"/>
    <ds:schemaRef ds:uri="http://purl.org/dc/terms/"/>
    <ds:schemaRef ds:uri="http://schemas.microsoft.com/office/2006/metadata/properties"/>
    <ds:schemaRef ds:uri="ee5ad45f-5c26-4269-94b9-a38f6ca33220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225</Words>
  <Application>Microsoft Office PowerPoint</Application>
  <PresentationFormat>Breedbeeld</PresentationFormat>
  <Paragraphs>49</Paragraphs>
  <Slides>20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4" baseType="lpstr">
      <vt:lpstr>Arial</vt:lpstr>
      <vt:lpstr>Gabriola</vt:lpstr>
      <vt:lpstr>Gill Sans MT</vt:lpstr>
      <vt:lpstr>Pakket</vt:lpstr>
      <vt:lpstr>Expressief talent</vt:lpstr>
      <vt:lpstr>Terugblik vorige les</vt:lpstr>
      <vt:lpstr>vandaag</vt:lpstr>
      <vt:lpstr>Heeft iedereen al een idee voor zijn of haar examen activiteit? </vt:lpstr>
      <vt:lpstr>Zo ja, werk deze dan uit via het plan van aanpak en het Activiteitenplan op de wiki.  </vt:lpstr>
      <vt:lpstr>Vandaag: samen het examen doornemen (als deze al bij jullie is).   Uitleg: inleveren creatieve opdrachten en waar je art journal nog meer voor dient  +   een nieuwe creatieve opdracht waarvan je het werkproces   toevoegd aan je art journal  </vt:lpstr>
      <vt:lpstr>De creatieve opdrachten</vt:lpstr>
      <vt:lpstr>De creatieve opdrachten tot nu toe</vt:lpstr>
      <vt:lpstr>Art journal </vt:lpstr>
      <vt:lpstr>PowerPoint-presentatie</vt:lpstr>
      <vt:lpstr>Creatieve opdracht </vt:lpstr>
      <vt:lpstr>Themaopdracht</vt:lpstr>
      <vt:lpstr>Wat komt er in je op als je denkt aan Herfst?</vt:lpstr>
      <vt:lpstr>INSPIRATIE</vt:lpstr>
      <vt:lpstr>Via je artjournal heb je inspiratie gekregen</vt:lpstr>
      <vt:lpstr>Wordt je werkstuk 2-of 3 dimensionaal of een Tekst of muziek?</vt:lpstr>
      <vt:lpstr>Hoe zet je expressie in?</vt:lpstr>
      <vt:lpstr>Laat je niet remmen! </vt:lpstr>
      <vt:lpstr>Wat is jouw expertise?</vt:lpstr>
      <vt:lpstr>Heel  veel plezier met deze creatieve opdracht!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Expressief talent</dc:title>
  <dc:creator>Dana Wolters</dc:creator>
  <cp:lastModifiedBy>Mariëlle  Huisman</cp:lastModifiedBy>
  <cp:revision>146</cp:revision>
  <dcterms:created xsi:type="dcterms:W3CDTF">2020-11-04T16:06:15Z</dcterms:created>
  <dcterms:modified xsi:type="dcterms:W3CDTF">2020-11-05T14:42:02Z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0x0101003C1429BF1A67E641B09F2EAAF27E91D3</vt:lpwstr>
  </property>
</Properties>
</file>